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C655774-9D56-4EA6-8DEE-8616421824B5}" type="datetimeFigureOut">
              <a:rPr lang="en-US" smtClean="0"/>
              <a:t>3/5/2025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A9747DE-E448-43A3-BE6E-AC2AFF87C0BA}"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655774-9D56-4EA6-8DEE-8616421824B5}"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9747DE-E448-43A3-BE6E-AC2AFF87C0B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655774-9D56-4EA6-8DEE-8616421824B5}"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9747DE-E448-43A3-BE6E-AC2AFF87C0B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C655774-9D56-4EA6-8DEE-8616421824B5}" type="datetimeFigureOut">
              <a:rPr lang="en-US" smtClean="0"/>
              <a:t>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9747DE-E448-43A3-BE6E-AC2AFF87C0BA}"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655774-9D56-4EA6-8DEE-8616421824B5}" type="datetimeFigureOut">
              <a:rPr lang="en-US" smtClean="0"/>
              <a:t>3/5/2025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A9747DE-E448-43A3-BE6E-AC2AFF87C0B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C655774-9D56-4EA6-8DEE-8616421824B5}"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9747DE-E448-43A3-BE6E-AC2AFF87C0BA}"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C655774-9D56-4EA6-8DEE-8616421824B5}" type="datetimeFigureOut">
              <a:rPr lang="en-US" smtClean="0"/>
              <a:t>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9747DE-E448-43A3-BE6E-AC2AFF87C0BA}"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655774-9D56-4EA6-8DEE-8616421824B5}" type="datetimeFigureOut">
              <a:rPr lang="en-US" smtClean="0"/>
              <a:t>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9747DE-E448-43A3-BE6E-AC2AFF87C0B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655774-9D56-4EA6-8DEE-8616421824B5}" type="datetimeFigureOut">
              <a:rPr lang="en-US" smtClean="0"/>
              <a:t>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9747DE-E448-43A3-BE6E-AC2AFF87C0B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655774-9D56-4EA6-8DEE-8616421824B5}" type="datetimeFigureOut">
              <a:rPr lang="en-US" smtClean="0"/>
              <a:t>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9747DE-E448-43A3-BE6E-AC2AFF87C0BA}"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655774-9D56-4EA6-8DEE-8616421824B5}" type="datetimeFigureOut">
              <a:rPr lang="en-US" smtClean="0"/>
              <a:t>3/5/2025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A9747DE-E448-43A3-BE6E-AC2AFF87C0BA}"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C655774-9D56-4EA6-8DEE-8616421824B5}" type="datetimeFigureOut">
              <a:rPr lang="en-US" smtClean="0"/>
              <a:t>3/5/2025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A9747DE-E448-43A3-BE6E-AC2AFF87C0B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Characteristics of Entrepreneurship: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Entrepreneurship:</a:t>
            </a:r>
            <a:endParaRPr lang="en-US" b="1" dirty="0"/>
          </a:p>
        </p:txBody>
      </p:sp>
      <p:sp>
        <p:nvSpPr>
          <p:cNvPr id="3" name="Content Placeholder 2"/>
          <p:cNvSpPr>
            <a:spLocks noGrp="1"/>
          </p:cNvSpPr>
          <p:nvPr>
            <p:ph sz="quarter" idx="1"/>
          </p:nvPr>
        </p:nvSpPr>
        <p:spPr/>
        <p:txBody>
          <a:bodyPr/>
          <a:lstStyle/>
          <a:p>
            <a:pPr algn="just">
              <a:buNone/>
            </a:pPr>
            <a:r>
              <a:rPr lang="en-US" dirty="0" smtClean="0"/>
              <a:t>Not all entrepreneurs are successful; there are definite characteristics that make entrepreneurship successful. A few of them are mentioned below:</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Entrepreneurship:</a:t>
            </a:r>
            <a:endParaRPr lang="en-US" dirty="0"/>
          </a:p>
        </p:txBody>
      </p:sp>
      <p:sp>
        <p:nvSpPr>
          <p:cNvPr id="3" name="Content Placeholder 2"/>
          <p:cNvSpPr>
            <a:spLocks noGrp="1"/>
          </p:cNvSpPr>
          <p:nvPr>
            <p:ph sz="quarter" idx="1"/>
          </p:nvPr>
        </p:nvSpPr>
        <p:spPr/>
        <p:txBody>
          <a:bodyPr>
            <a:normAutofit fontScale="85000" lnSpcReduction="10000"/>
          </a:bodyPr>
          <a:lstStyle/>
          <a:p>
            <a:pPr algn="just">
              <a:buNone/>
            </a:pPr>
            <a:r>
              <a:rPr lang="en-US" b="1" dirty="0" smtClean="0"/>
              <a:t>Ability to take a risk- </a:t>
            </a:r>
            <a:r>
              <a:rPr lang="en-US" dirty="0" smtClean="0"/>
              <a:t>Starting any new venture involves a considerable amount of failure risk. Therefore, an entrepreneur needs to be courageous and able to evaluate and take risks, which is an essential part of being an entrepreneur.</a:t>
            </a:r>
          </a:p>
          <a:p>
            <a:pPr algn="just">
              <a:buNone/>
            </a:pPr>
            <a:r>
              <a:rPr lang="en-US" b="1" dirty="0" smtClean="0"/>
              <a:t>Innovation-</a:t>
            </a:r>
            <a:r>
              <a:rPr lang="en-US" dirty="0" smtClean="0"/>
              <a:t> It should be highly innovative to generate new ideas, start a company and earn profits out of it. Change can be the launching of a new product that is new to the market or a process that does the same thing but in a more efficient and economical way.</a:t>
            </a:r>
          </a:p>
          <a:p>
            <a:pPr algn="just">
              <a:buNone/>
            </a:pPr>
            <a:r>
              <a:rPr lang="en-US" b="1" dirty="0" smtClean="0"/>
              <a:t>Visionary and Leadership quality-</a:t>
            </a:r>
            <a:r>
              <a:rPr lang="en-US" dirty="0" smtClean="0"/>
              <a:t> To be successful, the entrepreneur should have a clear vision of his new venture. However, to turn the idea into reality, a lot of resources and employees are required. Here, leadership quality is paramount because leaders impart and guide their employees towards the right path of success.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Entrepreneurship:</a:t>
            </a:r>
            <a:endParaRPr lang="en-US" dirty="0"/>
          </a:p>
        </p:txBody>
      </p:sp>
      <p:sp>
        <p:nvSpPr>
          <p:cNvPr id="3" name="Content Placeholder 2"/>
          <p:cNvSpPr>
            <a:spLocks noGrp="1"/>
          </p:cNvSpPr>
          <p:nvPr>
            <p:ph sz="quarter" idx="1"/>
          </p:nvPr>
        </p:nvSpPr>
        <p:spPr/>
        <p:txBody>
          <a:bodyPr>
            <a:normAutofit fontScale="85000" lnSpcReduction="20000"/>
          </a:bodyPr>
          <a:lstStyle/>
          <a:p>
            <a:pPr algn="just">
              <a:buNone/>
            </a:pPr>
            <a:r>
              <a:rPr lang="en-US" b="1" dirty="0" smtClean="0"/>
              <a:t>Open-Minded-</a:t>
            </a:r>
            <a:r>
              <a:rPr lang="en-US" dirty="0" smtClean="0"/>
              <a:t> In a business, every circumstance can be an opportunity and used for the benefit of a company. For example, </a:t>
            </a:r>
            <a:r>
              <a:rPr lang="en-US" dirty="0" err="1" smtClean="0"/>
              <a:t>Paytm</a:t>
            </a:r>
            <a:r>
              <a:rPr lang="en-US" dirty="0" smtClean="0"/>
              <a:t> </a:t>
            </a:r>
            <a:r>
              <a:rPr lang="en-US" dirty="0" err="1" smtClean="0"/>
              <a:t>recognised</a:t>
            </a:r>
            <a:r>
              <a:rPr lang="en-US" dirty="0" smtClean="0"/>
              <a:t> the gravity of demonetization and acknowledged the need for online transactions would be more, so it </a:t>
            </a:r>
            <a:r>
              <a:rPr lang="en-US" dirty="0" err="1" smtClean="0"/>
              <a:t>utilised</a:t>
            </a:r>
            <a:r>
              <a:rPr lang="en-US" dirty="0" smtClean="0"/>
              <a:t> the situation and expanded massively during this time.</a:t>
            </a:r>
          </a:p>
          <a:p>
            <a:pPr algn="just">
              <a:buNone/>
            </a:pPr>
            <a:r>
              <a:rPr lang="en-US" b="1" dirty="0" smtClean="0"/>
              <a:t>Flexible-</a:t>
            </a:r>
            <a:r>
              <a:rPr lang="en-US" dirty="0" smtClean="0"/>
              <a:t> An entrepreneur should be flexible and open to change according to the situation. To be on the top, a businessperson should be equipped to embrace change in a product and service, as and when needed.</a:t>
            </a:r>
          </a:p>
          <a:p>
            <a:pPr algn="just">
              <a:buNone/>
            </a:pPr>
            <a:r>
              <a:rPr lang="en-US" b="1" dirty="0" smtClean="0"/>
              <a:t>Know your Product- </a:t>
            </a:r>
            <a:r>
              <a:rPr lang="en-US" dirty="0" smtClean="0"/>
              <a:t>A company owner should know the product offerings and also be aware of the latest trend in the market. It is essential to know if the available product or service meets the demands of the current market, or whether it is time to tweak it a little. Being able to be accountable and then alter as needed is a vital part of entrepreneurship.</a:t>
            </a:r>
          </a:p>
          <a:p>
            <a:pPr algn="just"/>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TotalTime>
  <Words>355</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Characteristics of Entrepreneurship:</vt:lpstr>
      <vt:lpstr>Characteristics of Entrepreneurship:</vt:lpstr>
      <vt:lpstr>Characteristics of Entrepreneurship:</vt:lpstr>
      <vt:lpstr>Characteristics of Entrepreneurship: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Characteristics of Entrepreneurship:</dc:title>
  <dc:creator>Hp</dc:creator>
  <cp:lastModifiedBy>Hp</cp:lastModifiedBy>
  <cp:revision>1</cp:revision>
  <dcterms:created xsi:type="dcterms:W3CDTF">2025-03-05T02:58:20Z</dcterms:created>
  <dcterms:modified xsi:type="dcterms:W3CDTF">2025-03-05T03:02:29Z</dcterms:modified>
</cp:coreProperties>
</file>